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 Detection and Alert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integrates advanced computer vision techniques with real-time fire monitoring and alarm notification to create a robust fire detection system.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Computer Vision for Real-Time Fire Monitoring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032272" y="2645569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Video Analysis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continuously analyzes live video feeds to detect the presence of fire.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99173" y="4489013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88297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Haar Cascade Model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pre-trained Haar cascade model is used to identify fire characteristics in the video frames.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997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0383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Processing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Rapid analysis and decision-making is crucial to provide timely fire alerts.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OpenCV and Haar Cascade Model for Fire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OpenCV Library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open-source computer vision library provides powerful tools for real-time image and video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965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Haar Cascade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pre-trained machine learning model that can accurately detect the visual characteristics of fire.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combines OpenCV's capabilities with the Haar cascade model to enable robust fire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Thresholding Techniques and Watershed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5652849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Thresholding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582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Isolates fire regions by applying adaptive thresholding techniques to the video frames.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5652849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6783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Watershed Segmentation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41258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Refines the fire region detection through advanced image segmentation algorithms.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65284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67839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Accurate Localization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combination of thresholding and watershed segmentation provides precise identification of fire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71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Contour Detection for Fire Area Identification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Contour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Contour detection algorithms are used to outline the boundaries of detected fire regions.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Area Calculation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can determine the size and extent of the fire by analyzing the contours.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Threat Assessment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fire area information is used to assess the severity of the fire and trigger appropriate alerts.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Alarm Notification and Email Alerting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Alarm Activation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Triggers an immediate audible and visual alarm to alert nearby personnel.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 Notification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6904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Automatically sends emergency alerts to designated contacts via email.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4062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Pushes real-time fire alerts to a companion mobile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Multithreading for Concurrent Processing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Video Capture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Dedicated thread for continuously acquiring live video feeds.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 Detection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Parallel thread responsible for analyzing frames and identifying fire.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Notification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Concurrent thread handles alarm triggering and alert dissemination.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10905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529840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integrated fire detection and alert system provides a comprehensive, reliable, and scalable solution.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529840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3297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Ongoing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enhancements may include integration with IoT devices and advanced predictive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29840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Saving Lives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system's rapid detection and notification capabilities can play a vital role in emergency response.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2024-11-17T07:01:37Z</dcterms:created>
  <dcterms:modified xsi:type="dcterms:W3CDTF">2024-11-17T07:01:37Z</dcterms:modified>
</cp:coreProperties>
</file>